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22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71C83-99E3-4D08-A5D2-4576A4D02D35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AED4-28C8-4F25-BB25-2946B94520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SLAutoDetectLogger</a:t>
            </a:r>
            <a:r>
              <a:rPr lang="ru-RU" baseline="0" dirty="0" smtClean="0"/>
              <a:t> – модуль для </a:t>
            </a:r>
            <a:r>
              <a:rPr lang="ru-RU" baseline="0" dirty="0" err="1" smtClean="0"/>
              <a:t>логгирования</a:t>
            </a:r>
            <a:r>
              <a:rPr lang="ru-RU" baseline="0" dirty="0" smtClean="0"/>
              <a:t> событий </a:t>
            </a:r>
            <a:r>
              <a:rPr lang="en-US" baseline="0" dirty="0" smtClean="0"/>
              <a:t>AutoDetect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357D-1C9A-4C93-A159-2BEBAC3AA32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21742A-4EF6-4693-9A58-447893C8B34F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D1DF2CD-05ED-4C91-9F44-D5AAB5C4C7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00298" y="1571612"/>
            <a:ext cx="5957886" cy="18943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Verdana" pitchFamily="34" charset="0"/>
              </a:rPr>
              <a:t>Основы </a:t>
            </a:r>
            <a:r>
              <a:rPr lang="en-US" sz="3200" dirty="0" smtClean="0">
                <a:solidFill>
                  <a:schemeClr val="tx1"/>
                </a:solidFill>
                <a:latin typeface="Verdana" pitchFamily="34" charset="0"/>
              </a:rPr>
              <a:t>AutoDetect</a:t>
            </a:r>
            <a:endParaRPr lang="ru-RU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00298" y="4214817"/>
            <a:ext cx="5956314" cy="1884357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cap="all" dirty="0" smtClean="0">
                <a:latin typeface="Verdana" pitchFamily="34" charset="0"/>
                <a:ea typeface="+mj-ea"/>
                <a:cs typeface="+mj-cs"/>
              </a:rPr>
              <a:t>Екатерина </a:t>
            </a:r>
            <a:r>
              <a:rPr lang="ru-RU" sz="1600" b="1" cap="all" dirty="0" err="1" smtClean="0">
                <a:latin typeface="Verdana" pitchFamily="34" charset="0"/>
                <a:ea typeface="+mj-ea"/>
                <a:cs typeface="+mj-cs"/>
              </a:rPr>
              <a:t>Очеретинская</a:t>
            </a:r>
            <a: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руководитель</a:t>
            </a:r>
            <a:r>
              <a:rPr kumimoji="0" lang="ru-RU" sz="1800" b="1" i="0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 отдела тестирования</a:t>
            </a:r>
            <a:br>
              <a:rPr kumimoji="0" lang="ru-RU" sz="1800" b="1" i="0" u="none" strike="noStrike" kern="1200" cap="sm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r>
              <a:rPr kumimoji="0" lang="ru-RU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j-ea"/>
                <a:cs typeface="+mj-cs"/>
              </a:rPr>
              <a:t/>
            </a:r>
            <a:b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j-ea"/>
                <a:cs typeface="+mj-cs"/>
              </a:rPr>
            </a:br>
            <a: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j-ea"/>
                <a:cs typeface="+mj-cs"/>
              </a:rPr>
              <a:t>forward@softlab.tv</a:t>
            </a:r>
            <a: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, forward@sl.iae.nsk.su</a:t>
            </a:r>
            <a:b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r>
              <a:rPr kumimoji="0" lang="en-US" sz="1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http://softlab.tv</a:t>
            </a: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Verdana" pitchFamily="34" charset="0"/>
                <a:ea typeface="+mj-ea"/>
                <a:cs typeface="+mj-cs"/>
              </a:rPr>
            </a:br>
            <a:endParaRPr kumimoji="0" lang="en-US" sz="2000" b="1" i="0" u="none" strike="noStrike" kern="120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AutoDetect</a:t>
            </a:r>
            <a:endParaRPr lang="ru-RU" dirty="0" smtClean="0"/>
          </a:p>
        </p:txBody>
      </p:sp>
      <p:pic>
        <p:nvPicPr>
          <p:cNvPr id="2051" name="Содержимое 3" descr="Рисунок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928813"/>
            <a:ext cx="7691437" cy="3313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AutoDetect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88" y="3071813"/>
            <a:ext cx="7329487" cy="3125787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качестве меток для автоматической врезки рекламы можно использовать: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DTMF-метки;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музыкальные заставки (</a:t>
            </a:r>
            <a:r>
              <a:rPr lang="ru-RU" dirty="0" err="1" smtClean="0"/>
              <a:t>джинглы</a:t>
            </a:r>
            <a:r>
              <a:rPr lang="ru-RU" dirty="0" smtClean="0"/>
              <a:t>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видеоотбивки</a:t>
            </a:r>
            <a:r>
              <a:rPr lang="ru-RU" dirty="0" smtClean="0"/>
              <a:t>.</a:t>
            </a:r>
          </a:p>
        </p:txBody>
      </p:sp>
      <p:pic>
        <p:nvPicPr>
          <p:cNvPr id="3076" name="Рисунок 4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571625"/>
            <a:ext cx="6072188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AutoDetect</a:t>
            </a:r>
            <a:endParaRPr lang="ru-RU" dirty="0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095490"/>
            <a:ext cx="8229600" cy="43098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DTMF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–</a:t>
            </a:r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специальные звуковые сигналы</a:t>
            </a: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Calibri" pitchFamily="34" charset="0"/>
              </a:rPr>
              <a:t>Jingle</a:t>
            </a: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 –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набор записанных звуковых фрагментов</a:t>
            </a: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 err="1">
                <a:solidFill>
                  <a:srgbClr val="000000"/>
                </a:solidFill>
                <a:latin typeface="Calibri" pitchFamily="34" charset="0"/>
              </a:rPr>
              <a:t>VClip</a:t>
            </a: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 –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набор записанных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</a:rPr>
              <a:t>видео-фрагментов</a:t>
            </a: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«23-line» -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черно-белые штрихи сверху и снизу</a:t>
            </a: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</a:rPr>
              <a:t>Teletext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(X31 </a:t>
            </a:r>
            <a:r>
              <a:rPr lang="ru-RU" sz="2800" dirty="0" err="1">
                <a:solidFill>
                  <a:srgbClr val="000000"/>
                </a:solidFill>
                <a:latin typeface="Calibri" pitchFamily="34" charset="0"/>
              </a:rPr>
              <a:t>teletext</a:t>
            </a: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, Packet-31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) – комбинация бит</a:t>
            </a:r>
            <a:endParaRPr lang="ru-RU" sz="2800" dirty="0">
              <a:solidFill>
                <a:srgbClr val="000000"/>
              </a:solidFill>
              <a:latin typeface="Calibri" pitchFamily="34" charset="0"/>
            </a:endParaRPr>
          </a:p>
          <a:p>
            <a:pPr marL="393700" indent="-393700">
              <a:spcBef>
                <a:spcPts val="700"/>
              </a:spcBef>
              <a:buFont typeface="Times New Roman" pitchFamily="18" charset="0"/>
              <a:buChar char="•"/>
              <a:tabLst>
                <a:tab pos="963613" algn="l"/>
                <a:tab pos="1878013" algn="l"/>
                <a:tab pos="2792413" algn="l"/>
                <a:tab pos="3706813" algn="l"/>
                <a:tab pos="4621213" algn="l"/>
                <a:tab pos="5535613" algn="l"/>
                <a:tab pos="6450013" algn="l"/>
                <a:tab pos="7364413" algn="l"/>
                <a:tab pos="8278813" algn="l"/>
                <a:tab pos="9193213" algn="l"/>
                <a:tab pos="10107613" algn="l"/>
              </a:tabLst>
            </a:pPr>
            <a:r>
              <a:rPr lang="ru-RU" sz="2800" dirty="0">
                <a:solidFill>
                  <a:srgbClr val="000000"/>
                </a:solidFill>
                <a:latin typeface="Calibri" pitchFamily="34" charset="0"/>
              </a:rPr>
              <a:t>SCTE35 –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стандарт цифрового ТВ</a:t>
            </a:r>
            <a:endParaRPr lang="en-US" sz="28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AutoDetect</a:t>
            </a:r>
            <a:endParaRPr lang="ru-RU" dirty="0" smtClean="0"/>
          </a:p>
        </p:txBody>
      </p:sp>
      <p:pic>
        <p:nvPicPr>
          <p:cNvPr id="4099" name="Содержимое 3" descr="SL_AutoDetect_2010_jan_2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1714500"/>
            <a:ext cx="6323012" cy="3025775"/>
          </a:xfrm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357314" y="5072074"/>
            <a:ext cx="5929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Образец </a:t>
            </a:r>
            <a:r>
              <a:rPr lang="ru-RU" dirty="0" smtClean="0">
                <a:latin typeface="Calibri" pitchFamily="34" charset="0"/>
              </a:rPr>
              <a:t>расписания для </a:t>
            </a:r>
            <a:r>
              <a:rPr lang="ru-RU" dirty="0">
                <a:latin typeface="Calibri" pitchFamily="34" charset="0"/>
              </a:rPr>
              <a:t>автоматической врезке рекламы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AutoDetect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r>
              <a:rPr lang="en-US" dirty="0" smtClean="0"/>
              <a:t> &amp; Turning – </a:t>
            </a:r>
            <a:r>
              <a:rPr lang="ru-RU" dirty="0" smtClean="0"/>
              <a:t>конфигурация и точная настройка параметров для распознавания звуковых и </a:t>
            </a:r>
            <a:r>
              <a:rPr lang="ru-RU" dirty="0" err="1" smtClean="0"/>
              <a:t>видеотбивок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96952"/>
            <a:ext cx="3623121" cy="241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96952"/>
            <a:ext cx="3600400" cy="300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</TotalTime>
  <Words>100</Words>
  <Application>Microsoft Office PowerPoint</Application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Основы AutoDetect</vt:lpstr>
      <vt:lpstr>AutoDetect</vt:lpstr>
      <vt:lpstr>AutoDetect</vt:lpstr>
      <vt:lpstr>AutoDetect</vt:lpstr>
      <vt:lpstr>AutoDetect</vt:lpstr>
      <vt:lpstr>AutoDetect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AutoDetect</dc:title>
  <dc:creator>Igor G. Tarancev</dc:creator>
  <cp:lastModifiedBy>Igor G. Tarancev</cp:lastModifiedBy>
  <cp:revision>1</cp:revision>
  <dcterms:created xsi:type="dcterms:W3CDTF">2020-04-14T06:33:57Z</dcterms:created>
  <dcterms:modified xsi:type="dcterms:W3CDTF">2020-04-14T06:38:05Z</dcterms:modified>
</cp:coreProperties>
</file>